
<file path=[Content_Types].xml><?xml version="1.0" encoding="utf-8"?>
<Types xmlns="http://schemas.openxmlformats.org/package/2006/content-types">
  <Default Extension="jfif" ContentType="image/jpeg"/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66" r:id="rId5"/>
    <p:sldId id="267" r:id="rId6"/>
    <p:sldId id="268" r:id="rId7"/>
    <p:sldId id="270" r:id="rId8"/>
    <p:sldId id="269" r:id="rId9"/>
    <p:sldId id="271" r:id="rId10"/>
    <p:sldId id="272" r:id="rId11"/>
    <p:sldId id="273" r:id="rId12"/>
    <p:sldId id="257" r:id="rId13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78382" autoAdjust="0"/>
  </p:normalViewPr>
  <p:slideViewPr>
    <p:cSldViewPr snapToGrid="0">
      <p:cViewPr varScale="1">
        <p:scale>
          <a:sx n="71" d="100"/>
          <a:sy n="71" d="100"/>
        </p:scale>
        <p:origin x="129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svg"/><Relationship Id="rId1" Type="http://schemas.openxmlformats.org/officeDocument/2006/relationships/image" Target="../media/image8.png"/><Relationship Id="rId6" Type="http://schemas.openxmlformats.org/officeDocument/2006/relationships/image" Target="../media/image7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svg"/><Relationship Id="rId1" Type="http://schemas.openxmlformats.org/officeDocument/2006/relationships/image" Target="../media/image8.png"/><Relationship Id="rId6" Type="http://schemas.openxmlformats.org/officeDocument/2006/relationships/image" Target="../media/image7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34B145-144D-42C0-BF3B-B4219854A73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4A862DC1-C052-4DE1-B224-36E772199F8C}">
      <dgm:prSet/>
      <dgm:spPr/>
      <dgm:t>
        <a:bodyPr/>
        <a:lstStyle/>
        <a:p>
          <a:pPr rtl="0"/>
          <a:r>
            <a:rPr lang="pt-BR" baseline="0" smtClean="0"/>
            <a:t>Apresentação</a:t>
          </a:r>
          <a:endParaRPr lang="pt-BR"/>
        </a:p>
      </dgm:t>
    </dgm:pt>
    <dgm:pt modelId="{1F369E1C-F793-46B7-AEE3-74521A853D93}" type="parTrans" cxnId="{F3042002-4733-41C8-BB9C-06072959CF77}">
      <dgm:prSet/>
      <dgm:spPr/>
      <dgm:t>
        <a:bodyPr/>
        <a:lstStyle/>
        <a:p>
          <a:endParaRPr lang="pt-BR"/>
        </a:p>
      </dgm:t>
    </dgm:pt>
    <dgm:pt modelId="{4F8E7387-83EB-4BAB-B096-2A929E2A38C1}" type="sibTrans" cxnId="{F3042002-4733-41C8-BB9C-06072959CF77}">
      <dgm:prSet/>
      <dgm:spPr/>
      <dgm:t>
        <a:bodyPr/>
        <a:lstStyle/>
        <a:p>
          <a:endParaRPr lang="pt-BR"/>
        </a:p>
      </dgm:t>
    </dgm:pt>
    <dgm:pt modelId="{862B32AB-7C31-417A-9BA5-A25DD36B405C}" type="pres">
      <dgm:prSet presAssocID="{7534B145-144D-42C0-BF3B-B4219854A733}" presName="linear" presStyleCnt="0">
        <dgm:presLayoutVars>
          <dgm:animLvl val="lvl"/>
          <dgm:resizeHandles val="exact"/>
        </dgm:presLayoutVars>
      </dgm:prSet>
      <dgm:spPr/>
    </dgm:pt>
    <dgm:pt modelId="{5A6A29F6-8E76-417A-96A5-E1A980FFD827}" type="pres">
      <dgm:prSet presAssocID="{4A862DC1-C052-4DE1-B224-36E772199F8C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CBE5A055-676C-401D-9466-4B1830CE28C8}" type="presOf" srcId="{7534B145-144D-42C0-BF3B-B4219854A733}" destId="{862B32AB-7C31-417A-9BA5-A25DD36B405C}" srcOrd="0" destOrd="0" presId="urn:microsoft.com/office/officeart/2005/8/layout/vList2"/>
    <dgm:cxn modelId="{0B61AB71-6056-4FCE-85F3-A29F045A0458}" type="presOf" srcId="{4A862DC1-C052-4DE1-B224-36E772199F8C}" destId="{5A6A29F6-8E76-417A-96A5-E1A980FFD827}" srcOrd="0" destOrd="0" presId="urn:microsoft.com/office/officeart/2005/8/layout/vList2"/>
    <dgm:cxn modelId="{F3042002-4733-41C8-BB9C-06072959CF77}" srcId="{7534B145-144D-42C0-BF3B-B4219854A733}" destId="{4A862DC1-C052-4DE1-B224-36E772199F8C}" srcOrd="0" destOrd="0" parTransId="{1F369E1C-F793-46B7-AEE3-74521A853D93}" sibTransId="{4F8E7387-83EB-4BAB-B096-2A929E2A38C1}"/>
    <dgm:cxn modelId="{820F7E36-85D6-4BE9-8EB2-2E6742063974}" type="presParOf" srcId="{862B32AB-7C31-417A-9BA5-A25DD36B405C}" destId="{5A6A29F6-8E76-417A-96A5-E1A980FFD82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109960-D2CF-4287-BF8A-4AC3F6C19246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72B9C980-A44E-464E-B1DF-FB7819EF77FA}">
      <dgm:prSet/>
      <dgm:spPr/>
      <dgm:t>
        <a:bodyPr/>
        <a:lstStyle/>
        <a:p>
          <a:pPr rtl="0"/>
          <a:r>
            <a:rPr lang="pt-BR" baseline="0" dirty="0" smtClean="0"/>
            <a:t>Engenheiro da Computação e de Florestas</a:t>
          </a:r>
          <a:endParaRPr lang="pt-BR" dirty="0"/>
        </a:p>
      </dgm:t>
    </dgm:pt>
    <dgm:pt modelId="{9B120D64-DA84-4846-865B-BCDE524F18BE}" type="parTrans" cxnId="{3A08DE40-295B-451E-A09E-73866367A614}">
      <dgm:prSet/>
      <dgm:spPr/>
      <dgm:t>
        <a:bodyPr/>
        <a:lstStyle/>
        <a:p>
          <a:endParaRPr lang="pt-BR"/>
        </a:p>
      </dgm:t>
    </dgm:pt>
    <dgm:pt modelId="{AEE9789C-4B28-4813-80C1-31ECA221F884}" type="sibTrans" cxnId="{3A08DE40-295B-451E-A09E-73866367A614}">
      <dgm:prSet/>
      <dgm:spPr/>
      <dgm:t>
        <a:bodyPr/>
        <a:lstStyle/>
        <a:p>
          <a:endParaRPr lang="pt-BR"/>
        </a:p>
      </dgm:t>
    </dgm:pt>
    <dgm:pt modelId="{5771492E-1516-42ED-8089-921707CB7A47}">
      <dgm:prSet/>
      <dgm:spPr/>
      <dgm:t>
        <a:bodyPr/>
        <a:lstStyle/>
        <a:p>
          <a:pPr rtl="0"/>
          <a:r>
            <a:rPr lang="pt-BR" baseline="0" dirty="0" smtClean="0"/>
            <a:t>Mestre em SIG (Sistemas de Informações Geográfica)</a:t>
          </a:r>
          <a:endParaRPr lang="pt-BR" dirty="0"/>
        </a:p>
      </dgm:t>
    </dgm:pt>
    <dgm:pt modelId="{5FDC8429-11BE-4D93-AD92-F912AAC7C406}" type="parTrans" cxnId="{0B0202B9-5BEA-4F01-ABE4-4C5FE5E6DB2F}">
      <dgm:prSet/>
      <dgm:spPr/>
      <dgm:t>
        <a:bodyPr/>
        <a:lstStyle/>
        <a:p>
          <a:endParaRPr lang="pt-BR"/>
        </a:p>
      </dgm:t>
    </dgm:pt>
    <dgm:pt modelId="{E9C49E27-01C8-4391-B33E-3C3E87730909}" type="sibTrans" cxnId="{0B0202B9-5BEA-4F01-ABE4-4C5FE5E6DB2F}">
      <dgm:prSet/>
      <dgm:spPr/>
      <dgm:t>
        <a:bodyPr/>
        <a:lstStyle/>
        <a:p>
          <a:endParaRPr lang="pt-BR"/>
        </a:p>
      </dgm:t>
    </dgm:pt>
    <dgm:pt modelId="{8012F0BA-C2E8-4C4E-A8B0-6355CE63494B}">
      <dgm:prSet/>
      <dgm:spPr/>
      <dgm:t>
        <a:bodyPr/>
        <a:lstStyle/>
        <a:p>
          <a:pPr rtl="0"/>
          <a:r>
            <a:rPr lang="pt-BR" baseline="0" smtClean="0"/>
            <a:t>Doutor em Redes Neurais Artificiais.</a:t>
          </a:r>
          <a:endParaRPr lang="pt-BR"/>
        </a:p>
      </dgm:t>
    </dgm:pt>
    <dgm:pt modelId="{67761CE5-B538-4339-BCB8-10E946A64EF2}" type="parTrans" cxnId="{BE52682B-A02C-42DF-B657-447E383F6BCE}">
      <dgm:prSet/>
      <dgm:spPr/>
      <dgm:t>
        <a:bodyPr/>
        <a:lstStyle/>
        <a:p>
          <a:endParaRPr lang="pt-BR"/>
        </a:p>
      </dgm:t>
    </dgm:pt>
    <dgm:pt modelId="{FF51EF47-FE06-45B5-AAE8-9AC1D3D474C6}" type="sibTrans" cxnId="{BE52682B-A02C-42DF-B657-447E383F6BCE}">
      <dgm:prSet/>
      <dgm:spPr/>
      <dgm:t>
        <a:bodyPr/>
        <a:lstStyle/>
        <a:p>
          <a:endParaRPr lang="pt-BR"/>
        </a:p>
      </dgm:t>
    </dgm:pt>
    <dgm:pt modelId="{531F6170-C48E-4ADB-95F9-87A725D41B0E}" type="pres">
      <dgm:prSet presAssocID="{82109960-D2CF-4287-BF8A-4AC3F6C19246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155D5F90-20C3-4EF4-A9D0-319C14294821}" type="pres">
      <dgm:prSet presAssocID="{82109960-D2CF-4287-BF8A-4AC3F6C19246}" presName="cycle" presStyleCnt="0"/>
      <dgm:spPr/>
    </dgm:pt>
    <dgm:pt modelId="{E332B258-4BEB-46FB-BE1B-330AAB8658BA}" type="pres">
      <dgm:prSet presAssocID="{82109960-D2CF-4287-BF8A-4AC3F6C19246}" presName="centerShape" presStyleCnt="0"/>
      <dgm:spPr/>
    </dgm:pt>
    <dgm:pt modelId="{9068EBC4-DBF4-44C8-9496-DF7D11CF911C}" type="pres">
      <dgm:prSet presAssocID="{82109960-D2CF-4287-BF8A-4AC3F6C19246}" presName="connSite" presStyleLbl="node1" presStyleIdx="0" presStyleCnt="4"/>
      <dgm:spPr/>
    </dgm:pt>
    <dgm:pt modelId="{75258F9A-94A6-4E97-8DA5-07C74543A060}" type="pres">
      <dgm:prSet presAssocID="{82109960-D2CF-4287-BF8A-4AC3F6C19246}" presName="visible" presStyleLbl="node1" presStyleIdx="0" presStyleCnt="4"/>
      <dgm:spPr/>
    </dgm:pt>
    <dgm:pt modelId="{2CA908FC-1D8C-4D35-995E-5028E98BEE6C}" type="pres">
      <dgm:prSet presAssocID="{9B120D64-DA84-4846-865B-BCDE524F18BE}" presName="Name25" presStyleLbl="parChTrans1D1" presStyleIdx="0" presStyleCnt="3"/>
      <dgm:spPr/>
    </dgm:pt>
    <dgm:pt modelId="{94FA99B1-8CAD-4083-83CB-FC4B44370E8A}" type="pres">
      <dgm:prSet presAssocID="{72B9C980-A44E-464E-B1DF-FB7819EF77FA}" presName="node" presStyleCnt="0"/>
      <dgm:spPr/>
    </dgm:pt>
    <dgm:pt modelId="{3AAF185D-48E9-42DF-9902-2CBDB398FBF4}" type="pres">
      <dgm:prSet presAssocID="{72B9C980-A44E-464E-B1DF-FB7819EF77FA}" presName="parentNode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5E9EE92-A578-4F67-83D8-62F3D195092D}" type="pres">
      <dgm:prSet presAssocID="{72B9C980-A44E-464E-B1DF-FB7819EF77FA}" presName="childNode" presStyleLbl="revTx" presStyleIdx="0" presStyleCnt="0">
        <dgm:presLayoutVars>
          <dgm:bulletEnabled val="1"/>
        </dgm:presLayoutVars>
      </dgm:prSet>
      <dgm:spPr/>
    </dgm:pt>
    <dgm:pt modelId="{67A9BFD1-67C4-4C76-81A3-382447956C5E}" type="pres">
      <dgm:prSet presAssocID="{5FDC8429-11BE-4D93-AD92-F912AAC7C406}" presName="Name25" presStyleLbl="parChTrans1D1" presStyleIdx="1" presStyleCnt="3"/>
      <dgm:spPr/>
    </dgm:pt>
    <dgm:pt modelId="{4B8A3748-EC21-4FA3-9FEA-83CD40F27903}" type="pres">
      <dgm:prSet presAssocID="{5771492E-1516-42ED-8089-921707CB7A47}" presName="node" presStyleCnt="0"/>
      <dgm:spPr/>
    </dgm:pt>
    <dgm:pt modelId="{94E184A0-A8F3-45D0-BA83-96FDF0FB132F}" type="pres">
      <dgm:prSet presAssocID="{5771492E-1516-42ED-8089-921707CB7A47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851ADD27-FF53-4758-B992-E197DA13733F}" type="pres">
      <dgm:prSet presAssocID="{5771492E-1516-42ED-8089-921707CB7A47}" presName="childNode" presStyleLbl="revTx" presStyleIdx="0" presStyleCnt="0">
        <dgm:presLayoutVars>
          <dgm:bulletEnabled val="1"/>
        </dgm:presLayoutVars>
      </dgm:prSet>
      <dgm:spPr/>
    </dgm:pt>
    <dgm:pt modelId="{E1866358-EF45-4A6E-93F6-BD1B42112EA5}" type="pres">
      <dgm:prSet presAssocID="{67761CE5-B538-4339-BCB8-10E946A64EF2}" presName="Name25" presStyleLbl="parChTrans1D1" presStyleIdx="2" presStyleCnt="3"/>
      <dgm:spPr/>
    </dgm:pt>
    <dgm:pt modelId="{197D43F7-A818-425D-A8AD-CFD9FE7AE362}" type="pres">
      <dgm:prSet presAssocID="{8012F0BA-C2E8-4C4E-A8B0-6355CE63494B}" presName="node" presStyleCnt="0"/>
      <dgm:spPr/>
    </dgm:pt>
    <dgm:pt modelId="{373B5ADD-69B4-4A14-A677-B5A5355C6A00}" type="pres">
      <dgm:prSet presAssocID="{8012F0BA-C2E8-4C4E-A8B0-6355CE63494B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975D30FD-6415-42AB-93C7-678E3CF51EEE}" type="pres">
      <dgm:prSet presAssocID="{8012F0BA-C2E8-4C4E-A8B0-6355CE63494B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D3907667-76C3-4D9D-AA78-8AFA28A6761D}" type="presOf" srcId="{5771492E-1516-42ED-8089-921707CB7A47}" destId="{94E184A0-A8F3-45D0-BA83-96FDF0FB132F}" srcOrd="0" destOrd="0" presId="urn:microsoft.com/office/officeart/2005/8/layout/radial2"/>
    <dgm:cxn modelId="{3A08DE40-295B-451E-A09E-73866367A614}" srcId="{82109960-D2CF-4287-BF8A-4AC3F6C19246}" destId="{72B9C980-A44E-464E-B1DF-FB7819EF77FA}" srcOrd="0" destOrd="0" parTransId="{9B120D64-DA84-4846-865B-BCDE524F18BE}" sibTransId="{AEE9789C-4B28-4813-80C1-31ECA221F884}"/>
    <dgm:cxn modelId="{7F973DC8-ED9C-4D4C-849D-4F6A189A20B7}" type="presOf" srcId="{5FDC8429-11BE-4D93-AD92-F912AAC7C406}" destId="{67A9BFD1-67C4-4C76-81A3-382447956C5E}" srcOrd="0" destOrd="0" presId="urn:microsoft.com/office/officeart/2005/8/layout/radial2"/>
    <dgm:cxn modelId="{961569DB-1075-4570-B3DE-B263639F8E49}" type="presOf" srcId="{9B120D64-DA84-4846-865B-BCDE524F18BE}" destId="{2CA908FC-1D8C-4D35-995E-5028E98BEE6C}" srcOrd="0" destOrd="0" presId="urn:microsoft.com/office/officeart/2005/8/layout/radial2"/>
    <dgm:cxn modelId="{0B0202B9-5BEA-4F01-ABE4-4C5FE5E6DB2F}" srcId="{82109960-D2CF-4287-BF8A-4AC3F6C19246}" destId="{5771492E-1516-42ED-8089-921707CB7A47}" srcOrd="1" destOrd="0" parTransId="{5FDC8429-11BE-4D93-AD92-F912AAC7C406}" sibTransId="{E9C49E27-01C8-4391-B33E-3C3E87730909}"/>
    <dgm:cxn modelId="{BE52682B-A02C-42DF-B657-447E383F6BCE}" srcId="{82109960-D2CF-4287-BF8A-4AC3F6C19246}" destId="{8012F0BA-C2E8-4C4E-A8B0-6355CE63494B}" srcOrd="2" destOrd="0" parTransId="{67761CE5-B538-4339-BCB8-10E946A64EF2}" sibTransId="{FF51EF47-FE06-45B5-AAE8-9AC1D3D474C6}"/>
    <dgm:cxn modelId="{0A9EA4E5-D80C-43C2-9FEB-1B9C5D03EA78}" type="presOf" srcId="{82109960-D2CF-4287-BF8A-4AC3F6C19246}" destId="{531F6170-C48E-4ADB-95F9-87A725D41B0E}" srcOrd="0" destOrd="0" presId="urn:microsoft.com/office/officeart/2005/8/layout/radial2"/>
    <dgm:cxn modelId="{57A8B5C7-F7A1-440B-9624-EC43E3F93AB1}" type="presOf" srcId="{8012F0BA-C2E8-4C4E-A8B0-6355CE63494B}" destId="{373B5ADD-69B4-4A14-A677-B5A5355C6A00}" srcOrd="0" destOrd="0" presId="urn:microsoft.com/office/officeart/2005/8/layout/radial2"/>
    <dgm:cxn modelId="{B6C44F62-8F78-4F6E-B22C-42D6441D9221}" type="presOf" srcId="{72B9C980-A44E-464E-B1DF-FB7819EF77FA}" destId="{3AAF185D-48E9-42DF-9902-2CBDB398FBF4}" srcOrd="0" destOrd="0" presId="urn:microsoft.com/office/officeart/2005/8/layout/radial2"/>
    <dgm:cxn modelId="{6FC6D0FD-280E-470D-93F7-DA54EA7BA4F7}" type="presOf" srcId="{67761CE5-B538-4339-BCB8-10E946A64EF2}" destId="{E1866358-EF45-4A6E-93F6-BD1B42112EA5}" srcOrd="0" destOrd="0" presId="urn:microsoft.com/office/officeart/2005/8/layout/radial2"/>
    <dgm:cxn modelId="{6A88EE6F-85B8-449E-B173-49D340DA04D4}" type="presParOf" srcId="{531F6170-C48E-4ADB-95F9-87A725D41B0E}" destId="{155D5F90-20C3-4EF4-A9D0-319C14294821}" srcOrd="0" destOrd="0" presId="urn:microsoft.com/office/officeart/2005/8/layout/radial2"/>
    <dgm:cxn modelId="{CAFD81B2-1853-41FC-B61B-C89E0E7D7E00}" type="presParOf" srcId="{155D5F90-20C3-4EF4-A9D0-319C14294821}" destId="{E332B258-4BEB-46FB-BE1B-330AAB8658BA}" srcOrd="0" destOrd="0" presId="urn:microsoft.com/office/officeart/2005/8/layout/radial2"/>
    <dgm:cxn modelId="{A8215A5F-A310-4888-B846-6951DE1817FB}" type="presParOf" srcId="{E332B258-4BEB-46FB-BE1B-330AAB8658BA}" destId="{9068EBC4-DBF4-44C8-9496-DF7D11CF911C}" srcOrd="0" destOrd="0" presId="urn:microsoft.com/office/officeart/2005/8/layout/radial2"/>
    <dgm:cxn modelId="{5DED1275-4641-4D10-8AED-BD4E907DF28D}" type="presParOf" srcId="{E332B258-4BEB-46FB-BE1B-330AAB8658BA}" destId="{75258F9A-94A6-4E97-8DA5-07C74543A060}" srcOrd="1" destOrd="0" presId="urn:microsoft.com/office/officeart/2005/8/layout/radial2"/>
    <dgm:cxn modelId="{73DB9184-2445-4590-BEAF-DEB691B2D49C}" type="presParOf" srcId="{155D5F90-20C3-4EF4-A9D0-319C14294821}" destId="{2CA908FC-1D8C-4D35-995E-5028E98BEE6C}" srcOrd="1" destOrd="0" presId="urn:microsoft.com/office/officeart/2005/8/layout/radial2"/>
    <dgm:cxn modelId="{FEB1F047-CE96-43F0-8D83-609B8BC2189D}" type="presParOf" srcId="{155D5F90-20C3-4EF4-A9D0-319C14294821}" destId="{94FA99B1-8CAD-4083-83CB-FC4B44370E8A}" srcOrd="2" destOrd="0" presId="urn:microsoft.com/office/officeart/2005/8/layout/radial2"/>
    <dgm:cxn modelId="{6C47174B-266D-4AAE-BEB3-21E6440E9A67}" type="presParOf" srcId="{94FA99B1-8CAD-4083-83CB-FC4B44370E8A}" destId="{3AAF185D-48E9-42DF-9902-2CBDB398FBF4}" srcOrd="0" destOrd="0" presId="urn:microsoft.com/office/officeart/2005/8/layout/radial2"/>
    <dgm:cxn modelId="{27ED3C83-8A8B-4619-9838-82DD46475C62}" type="presParOf" srcId="{94FA99B1-8CAD-4083-83CB-FC4B44370E8A}" destId="{25E9EE92-A578-4F67-83D8-62F3D195092D}" srcOrd="1" destOrd="0" presId="urn:microsoft.com/office/officeart/2005/8/layout/radial2"/>
    <dgm:cxn modelId="{3685A463-20B5-4E5B-87AC-D82FD0004686}" type="presParOf" srcId="{155D5F90-20C3-4EF4-A9D0-319C14294821}" destId="{67A9BFD1-67C4-4C76-81A3-382447956C5E}" srcOrd="3" destOrd="0" presId="urn:microsoft.com/office/officeart/2005/8/layout/radial2"/>
    <dgm:cxn modelId="{C0770EA7-E855-4D67-9287-AB2925A44894}" type="presParOf" srcId="{155D5F90-20C3-4EF4-A9D0-319C14294821}" destId="{4B8A3748-EC21-4FA3-9FEA-83CD40F27903}" srcOrd="4" destOrd="0" presId="urn:microsoft.com/office/officeart/2005/8/layout/radial2"/>
    <dgm:cxn modelId="{BEF03F09-9584-43AB-A023-5C9DCC04D598}" type="presParOf" srcId="{4B8A3748-EC21-4FA3-9FEA-83CD40F27903}" destId="{94E184A0-A8F3-45D0-BA83-96FDF0FB132F}" srcOrd="0" destOrd="0" presId="urn:microsoft.com/office/officeart/2005/8/layout/radial2"/>
    <dgm:cxn modelId="{B8BBB1CE-3CEA-4214-A086-C0190B913A0F}" type="presParOf" srcId="{4B8A3748-EC21-4FA3-9FEA-83CD40F27903}" destId="{851ADD27-FF53-4758-B992-E197DA13733F}" srcOrd="1" destOrd="0" presId="urn:microsoft.com/office/officeart/2005/8/layout/radial2"/>
    <dgm:cxn modelId="{20D4083A-AE95-4F00-8B04-C0658B4CE3B9}" type="presParOf" srcId="{155D5F90-20C3-4EF4-A9D0-319C14294821}" destId="{E1866358-EF45-4A6E-93F6-BD1B42112EA5}" srcOrd="5" destOrd="0" presId="urn:microsoft.com/office/officeart/2005/8/layout/radial2"/>
    <dgm:cxn modelId="{E3526F54-4FB1-4953-8088-336D02582EBE}" type="presParOf" srcId="{155D5F90-20C3-4EF4-A9D0-319C14294821}" destId="{197D43F7-A818-425D-A8AD-CFD9FE7AE362}" srcOrd="6" destOrd="0" presId="urn:microsoft.com/office/officeart/2005/8/layout/radial2"/>
    <dgm:cxn modelId="{26807C8D-FF5A-4E86-B483-50D104B25589}" type="presParOf" srcId="{197D43F7-A818-425D-A8AD-CFD9FE7AE362}" destId="{373B5ADD-69B4-4A14-A677-B5A5355C6A00}" srcOrd="0" destOrd="0" presId="urn:microsoft.com/office/officeart/2005/8/layout/radial2"/>
    <dgm:cxn modelId="{DAB5B9D9-E4AF-4DC8-850B-87D64E7A4B3A}" type="presParOf" srcId="{197D43F7-A818-425D-A8AD-CFD9FE7AE362}" destId="{975D30FD-6415-42AB-93C7-678E3CF51EEE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1C5C2A1-7007-4976-A2ED-3C9B89557D7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07D07F82-9624-4E60-A5EC-C00A29367588}">
      <dgm:prSet/>
      <dgm:spPr/>
      <dgm:t>
        <a:bodyPr/>
        <a:lstStyle/>
        <a:p>
          <a:pPr rtl="0"/>
          <a:r>
            <a:rPr lang="pt-BR" baseline="0" smtClean="0"/>
            <a:t>Sobre Ciência de Dados (DS)</a:t>
          </a:r>
          <a:endParaRPr lang="pt-BR"/>
        </a:p>
      </dgm:t>
    </dgm:pt>
    <dgm:pt modelId="{0C33D4E0-C2BE-4AEB-8CD2-1FEEC3AB7EFD}" type="parTrans" cxnId="{9B36C284-97CA-47AA-BBF2-D5BBEF2A0638}">
      <dgm:prSet/>
      <dgm:spPr/>
      <dgm:t>
        <a:bodyPr/>
        <a:lstStyle/>
        <a:p>
          <a:endParaRPr lang="pt-BR"/>
        </a:p>
      </dgm:t>
    </dgm:pt>
    <dgm:pt modelId="{305B630B-44D3-4507-9E04-6535F1982EA2}" type="sibTrans" cxnId="{9B36C284-97CA-47AA-BBF2-D5BBEF2A0638}">
      <dgm:prSet/>
      <dgm:spPr/>
      <dgm:t>
        <a:bodyPr/>
        <a:lstStyle/>
        <a:p>
          <a:endParaRPr lang="pt-BR"/>
        </a:p>
      </dgm:t>
    </dgm:pt>
    <dgm:pt modelId="{1405BEC2-C52F-488F-91A8-F07074A1D971}" type="pres">
      <dgm:prSet presAssocID="{01C5C2A1-7007-4976-A2ED-3C9B89557D79}" presName="linear" presStyleCnt="0">
        <dgm:presLayoutVars>
          <dgm:animLvl val="lvl"/>
          <dgm:resizeHandles val="exact"/>
        </dgm:presLayoutVars>
      </dgm:prSet>
      <dgm:spPr/>
    </dgm:pt>
    <dgm:pt modelId="{EDBCFBFB-220E-4335-8374-675186BB1EF0}" type="pres">
      <dgm:prSet presAssocID="{07D07F82-9624-4E60-A5EC-C00A29367588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0D15BA4-7390-4871-9A32-FF9BC2634408}" type="presOf" srcId="{01C5C2A1-7007-4976-A2ED-3C9B89557D79}" destId="{1405BEC2-C52F-488F-91A8-F07074A1D971}" srcOrd="0" destOrd="0" presId="urn:microsoft.com/office/officeart/2005/8/layout/vList2"/>
    <dgm:cxn modelId="{9B36C284-97CA-47AA-BBF2-D5BBEF2A0638}" srcId="{01C5C2A1-7007-4976-A2ED-3C9B89557D79}" destId="{07D07F82-9624-4E60-A5EC-C00A29367588}" srcOrd="0" destOrd="0" parTransId="{0C33D4E0-C2BE-4AEB-8CD2-1FEEC3AB7EFD}" sibTransId="{305B630B-44D3-4507-9E04-6535F1982EA2}"/>
    <dgm:cxn modelId="{3943AE90-F6E4-4307-B3A9-08606A28B486}" type="presOf" srcId="{07D07F82-9624-4E60-A5EC-C00A29367588}" destId="{EDBCFBFB-220E-4335-8374-675186BB1EF0}" srcOrd="0" destOrd="0" presId="urn:microsoft.com/office/officeart/2005/8/layout/vList2"/>
    <dgm:cxn modelId="{C57EBCE5-D78A-44F2-A611-1D8BC0B961A5}" type="presParOf" srcId="{1405BEC2-C52F-488F-91A8-F07074A1D971}" destId="{EDBCFBFB-220E-4335-8374-675186BB1EF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B2067AE-675B-4C1A-B584-7A12C7BB3185}" type="doc">
      <dgm:prSet loTypeId="urn:microsoft.com/office/officeart/2005/8/layout/vList2" loCatId="list" qsTypeId="urn:microsoft.com/office/officeart/2005/8/quickstyle/simple1" qsCatId="simple" csTypeId="urn:microsoft.com/office/officeart/2005/8/colors/accent2_1" csCatId="accent2"/>
      <dgm:spPr/>
      <dgm:t>
        <a:bodyPr/>
        <a:lstStyle/>
        <a:p>
          <a:endParaRPr lang="pt-BR"/>
        </a:p>
      </dgm:t>
    </dgm:pt>
    <dgm:pt modelId="{07EA81A9-A93A-44AE-A7FE-26B34E9B3ACB}">
      <dgm:prSet/>
      <dgm:spPr/>
      <dgm:t>
        <a:bodyPr/>
        <a:lstStyle/>
        <a:p>
          <a:pPr rtl="0"/>
          <a:r>
            <a:rPr lang="pt-BR" baseline="0" smtClean="0"/>
            <a:t>Sobre Inteligência Artificial (AI)</a:t>
          </a:r>
          <a:endParaRPr lang="pt-BR"/>
        </a:p>
      </dgm:t>
    </dgm:pt>
    <dgm:pt modelId="{3D77B90D-ECC9-4C52-8A61-542B494F06D8}" type="parTrans" cxnId="{BE73406B-F629-40AB-99AF-A75DAB109BFA}">
      <dgm:prSet/>
      <dgm:spPr/>
      <dgm:t>
        <a:bodyPr/>
        <a:lstStyle/>
        <a:p>
          <a:endParaRPr lang="pt-BR"/>
        </a:p>
      </dgm:t>
    </dgm:pt>
    <dgm:pt modelId="{43E7F9B4-2113-440F-BA3B-724678CEC015}" type="sibTrans" cxnId="{BE73406B-F629-40AB-99AF-A75DAB109BFA}">
      <dgm:prSet/>
      <dgm:spPr/>
      <dgm:t>
        <a:bodyPr/>
        <a:lstStyle/>
        <a:p>
          <a:endParaRPr lang="pt-BR"/>
        </a:p>
      </dgm:t>
    </dgm:pt>
    <dgm:pt modelId="{4D1FB974-51F7-4E4D-B0A7-ED73ED24C78F}" type="pres">
      <dgm:prSet presAssocID="{6B2067AE-675B-4C1A-B584-7A12C7BB3185}" presName="linear" presStyleCnt="0">
        <dgm:presLayoutVars>
          <dgm:animLvl val="lvl"/>
          <dgm:resizeHandles val="exact"/>
        </dgm:presLayoutVars>
      </dgm:prSet>
      <dgm:spPr/>
    </dgm:pt>
    <dgm:pt modelId="{18E3315F-CE35-4659-B69D-6F57AE778BD9}" type="pres">
      <dgm:prSet presAssocID="{07EA81A9-A93A-44AE-A7FE-26B34E9B3ACB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C72A8F1-EC8D-480B-A4E7-272B16B37C06}" type="presOf" srcId="{07EA81A9-A93A-44AE-A7FE-26B34E9B3ACB}" destId="{18E3315F-CE35-4659-B69D-6F57AE778BD9}" srcOrd="0" destOrd="0" presId="urn:microsoft.com/office/officeart/2005/8/layout/vList2"/>
    <dgm:cxn modelId="{A9D40D43-00C3-4A4B-94B5-8468C438C380}" type="presOf" srcId="{6B2067AE-675B-4C1A-B584-7A12C7BB3185}" destId="{4D1FB974-51F7-4E4D-B0A7-ED73ED24C78F}" srcOrd="0" destOrd="0" presId="urn:microsoft.com/office/officeart/2005/8/layout/vList2"/>
    <dgm:cxn modelId="{BE73406B-F629-40AB-99AF-A75DAB109BFA}" srcId="{6B2067AE-675B-4C1A-B584-7A12C7BB3185}" destId="{07EA81A9-A93A-44AE-A7FE-26B34E9B3ACB}" srcOrd="0" destOrd="0" parTransId="{3D77B90D-ECC9-4C52-8A61-542B494F06D8}" sibTransId="{43E7F9B4-2113-440F-BA3B-724678CEC015}"/>
    <dgm:cxn modelId="{A48A7D17-5E8F-4E51-ADCD-817FC51F7C3C}" type="presParOf" srcId="{4D1FB974-51F7-4E4D-B0A7-ED73ED24C78F}" destId="{18E3315F-CE35-4659-B69D-6F57AE778BD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4FF870C-5D9B-4878-9827-A3D8F8D3B4C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193252BB-1661-4EF1-B4B4-B609E884D6B5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pt-BR" noProof="1"/>
            <a:t>lorem ipsum dolor</a:t>
          </a:r>
        </a:p>
      </dgm:t>
    </dgm:pt>
    <dgm:pt modelId="{5A04EF90-0F09-4424-BA8F-063E80337D8E}" type="parTrans" cxnId="{095425F3-197C-4E69-84D5-0C51196EF1C6}">
      <dgm:prSet/>
      <dgm:spPr/>
      <dgm:t>
        <a:bodyPr rtlCol="0"/>
        <a:lstStyle/>
        <a:p>
          <a:pPr rtl="0"/>
          <a:endParaRPr lang="pt-BR" noProof="1"/>
        </a:p>
      </dgm:t>
    </dgm:pt>
    <dgm:pt modelId="{54292CB0-011E-4706-9294-372AD5816BB9}" type="sibTrans" cxnId="{095425F3-197C-4E69-84D5-0C51196EF1C6}">
      <dgm:prSet/>
      <dgm:spPr/>
      <dgm:t>
        <a:bodyPr rtlCol="0"/>
        <a:lstStyle/>
        <a:p>
          <a:pPr rtl="0"/>
          <a:endParaRPr lang="pt-BR" noProof="1"/>
        </a:p>
      </dgm:t>
    </dgm:pt>
    <dgm:pt modelId="{1777E161-D0DE-4D31-91FE-E2AD8AAC6AAC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pt-BR" noProof="1"/>
            <a:t>lorem ipsum dolor</a:t>
          </a:r>
        </a:p>
      </dgm:t>
    </dgm:pt>
    <dgm:pt modelId="{50E45982-4B36-4BD3-ABAD-204FBA61FF0E}" type="parTrans" cxnId="{A341BC0D-6DD3-4979-9832-08DC41068DC6}">
      <dgm:prSet/>
      <dgm:spPr/>
      <dgm:t>
        <a:bodyPr rtlCol="0"/>
        <a:lstStyle/>
        <a:p>
          <a:pPr rtl="0"/>
          <a:endParaRPr lang="pt-BR" noProof="1"/>
        </a:p>
      </dgm:t>
    </dgm:pt>
    <dgm:pt modelId="{FB489039-8D8A-4FC2-9B37-994383FDE902}" type="sibTrans" cxnId="{A341BC0D-6DD3-4979-9832-08DC41068DC6}">
      <dgm:prSet/>
      <dgm:spPr/>
      <dgm:t>
        <a:bodyPr rtlCol="0"/>
        <a:lstStyle/>
        <a:p>
          <a:pPr rtl="0"/>
          <a:endParaRPr lang="pt-BR" noProof="1"/>
        </a:p>
      </dgm:t>
    </dgm:pt>
    <dgm:pt modelId="{A0E3938A-38FD-4C6B-BC76-DCF294EE93DC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pt-BR" noProof="1"/>
            <a:t>lorem ipsum dolor</a:t>
          </a:r>
        </a:p>
      </dgm:t>
    </dgm:pt>
    <dgm:pt modelId="{8655D1BC-F152-4DA3-90FE-11A6554E87C9}" type="parTrans" cxnId="{F1960191-6C4D-45E6-A70C-022CDEE00113}">
      <dgm:prSet/>
      <dgm:spPr/>
      <dgm:t>
        <a:bodyPr rtlCol="0"/>
        <a:lstStyle/>
        <a:p>
          <a:pPr rtl="0"/>
          <a:endParaRPr lang="pt-BR" noProof="1"/>
        </a:p>
      </dgm:t>
    </dgm:pt>
    <dgm:pt modelId="{7DE219E0-15AA-4B4B-9BED-F21993E27992}" type="sibTrans" cxnId="{F1960191-6C4D-45E6-A70C-022CDEE00113}">
      <dgm:prSet/>
      <dgm:spPr/>
      <dgm:t>
        <a:bodyPr rtlCol="0"/>
        <a:lstStyle/>
        <a:p>
          <a:pPr rtl="0"/>
          <a:endParaRPr lang="pt-BR" noProof="1"/>
        </a:p>
      </dgm:t>
    </dgm:pt>
    <dgm:pt modelId="{D2FA40C6-C0ED-46A3-92CE-B081053B2BA8}" type="pres">
      <dgm:prSet presAssocID="{34FF870C-5D9B-4878-9827-A3D8F8D3B4C3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4F71816B-273C-49A1-A458-BCE14C9FAD7C}" type="pres">
      <dgm:prSet presAssocID="{193252BB-1661-4EF1-B4B4-B609E884D6B5}" presName="compNode" presStyleCnt="0"/>
      <dgm:spPr/>
    </dgm:pt>
    <dgm:pt modelId="{23A2EDD9-C89F-49C9-AE4A-D6196B4CA219}" type="pres">
      <dgm:prSet presAssocID="{193252BB-1661-4EF1-B4B4-B609E884D6B5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AFF6CE53-2172-43E4-BC33-3C48272DDCF0}" type="pres">
      <dgm:prSet presAssocID="{193252BB-1661-4EF1-B4B4-B609E884D6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8CFED58E-CED6-48CB-AD6E-8A220711C954}" type="pres">
      <dgm:prSet presAssocID="{193252BB-1661-4EF1-B4B4-B609E884D6B5}" presName="spaceRect" presStyleCnt="0"/>
      <dgm:spPr/>
    </dgm:pt>
    <dgm:pt modelId="{B2757675-DFB6-4B33-9701-161572571D2B}" type="pres">
      <dgm:prSet presAssocID="{193252BB-1661-4EF1-B4B4-B609E884D6B5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pt-BR"/>
        </a:p>
      </dgm:t>
    </dgm:pt>
    <dgm:pt modelId="{FF5FC25A-8895-4059-A7CB-AC8E769B2E4B}" type="pres">
      <dgm:prSet presAssocID="{54292CB0-011E-4706-9294-372AD5816BB9}" presName="sibTrans" presStyleCnt="0"/>
      <dgm:spPr/>
    </dgm:pt>
    <dgm:pt modelId="{F181BEB4-66E0-4B62-8712-BD0A64659834}" type="pres">
      <dgm:prSet presAssocID="{1777E161-D0DE-4D31-91FE-E2AD8AAC6AAC}" presName="compNode" presStyleCnt="0"/>
      <dgm:spPr/>
    </dgm:pt>
    <dgm:pt modelId="{0E81F59E-BE24-4A43-8B4D-78AE486DB35A}" type="pres">
      <dgm:prSet presAssocID="{1777E161-D0DE-4D31-91FE-E2AD8AAC6AAC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C6C18185-40AF-48A2-8685-C39F432C8E80}" type="pres">
      <dgm:prSet presAssocID="{1777E161-D0DE-4D31-91FE-E2AD8AAC6AA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676699DF-00CC-4F16-B4E6-75EFFED81874}" type="pres">
      <dgm:prSet presAssocID="{1777E161-D0DE-4D31-91FE-E2AD8AAC6AAC}" presName="spaceRect" presStyleCnt="0"/>
      <dgm:spPr/>
    </dgm:pt>
    <dgm:pt modelId="{1CD40C66-A0B4-4978-9941-A79D4CBD111B}" type="pres">
      <dgm:prSet presAssocID="{1777E161-D0DE-4D31-91FE-E2AD8AAC6AAC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pt-BR"/>
        </a:p>
      </dgm:t>
    </dgm:pt>
    <dgm:pt modelId="{F18A00AD-35D1-4313-87F2-111D7B13ECED}" type="pres">
      <dgm:prSet presAssocID="{FB489039-8D8A-4FC2-9B37-994383FDE902}" presName="sibTrans" presStyleCnt="0"/>
      <dgm:spPr/>
    </dgm:pt>
    <dgm:pt modelId="{59EC7549-F063-437F-8388-459A5C769816}" type="pres">
      <dgm:prSet presAssocID="{A0E3938A-38FD-4C6B-BC76-DCF294EE93DC}" presName="compNode" presStyleCnt="0"/>
      <dgm:spPr/>
    </dgm:pt>
    <dgm:pt modelId="{81253FDF-02A1-40D1-89CA-3EA7AF168FD7}" type="pres">
      <dgm:prSet presAssocID="{A0E3938A-38FD-4C6B-BC76-DCF294EE93DC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8156E8E0-9CDC-4EAB-A61D-AF474D6D9368}" type="pres">
      <dgm:prSet presAssocID="{A0E3938A-38FD-4C6B-BC76-DCF294EE93D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CF8829A0-3E8F-471E-B721-0E359AF6C976}" type="pres">
      <dgm:prSet presAssocID="{A0E3938A-38FD-4C6B-BC76-DCF294EE93DC}" presName="spaceRect" presStyleCnt="0"/>
      <dgm:spPr/>
    </dgm:pt>
    <dgm:pt modelId="{2DEB68D9-2D2A-405A-A95A-F123B81445D3}" type="pres">
      <dgm:prSet presAssocID="{A0E3938A-38FD-4C6B-BC76-DCF294EE93DC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095425F3-197C-4E69-84D5-0C51196EF1C6}" srcId="{34FF870C-5D9B-4878-9827-A3D8F8D3B4C3}" destId="{193252BB-1661-4EF1-B4B4-B609E884D6B5}" srcOrd="0" destOrd="0" parTransId="{5A04EF90-0F09-4424-BA8F-063E80337D8E}" sibTransId="{54292CB0-011E-4706-9294-372AD5816BB9}"/>
    <dgm:cxn modelId="{FA3ECF3F-F2D7-4808-8F32-35657BC1DF89}" type="presOf" srcId="{193252BB-1661-4EF1-B4B4-B609E884D6B5}" destId="{B2757675-DFB6-4B33-9701-161572571D2B}" srcOrd="0" destOrd="0" presId="urn:microsoft.com/office/officeart/2018/5/layout/IconLeafLabelList"/>
    <dgm:cxn modelId="{C3093AB7-9BBB-4595-A705-841ABB75BC49}" type="presOf" srcId="{1777E161-D0DE-4D31-91FE-E2AD8AAC6AAC}" destId="{1CD40C66-A0B4-4978-9941-A79D4CBD111B}" srcOrd="0" destOrd="0" presId="urn:microsoft.com/office/officeart/2018/5/layout/IconLeafLabelList"/>
    <dgm:cxn modelId="{A341BC0D-6DD3-4979-9832-08DC41068DC6}" srcId="{34FF870C-5D9B-4878-9827-A3D8F8D3B4C3}" destId="{1777E161-D0DE-4D31-91FE-E2AD8AAC6AAC}" srcOrd="1" destOrd="0" parTransId="{50E45982-4B36-4BD3-ABAD-204FBA61FF0E}" sibTransId="{FB489039-8D8A-4FC2-9B37-994383FDE902}"/>
    <dgm:cxn modelId="{472D2D17-E245-46DF-98A5-C38415CADC1E}" type="presOf" srcId="{A0E3938A-38FD-4C6B-BC76-DCF294EE93DC}" destId="{2DEB68D9-2D2A-405A-A95A-F123B81445D3}" srcOrd="0" destOrd="0" presId="urn:microsoft.com/office/officeart/2018/5/layout/IconLeafLabelList"/>
    <dgm:cxn modelId="{F1960191-6C4D-45E6-A70C-022CDEE00113}" srcId="{34FF870C-5D9B-4878-9827-A3D8F8D3B4C3}" destId="{A0E3938A-38FD-4C6B-BC76-DCF294EE93DC}" srcOrd="2" destOrd="0" parTransId="{8655D1BC-F152-4DA3-90FE-11A6554E87C9}" sibTransId="{7DE219E0-15AA-4B4B-9BED-F21993E27992}"/>
    <dgm:cxn modelId="{B126511F-11FF-4EDD-85D7-D89737033340}" type="presOf" srcId="{34FF870C-5D9B-4878-9827-A3D8F8D3B4C3}" destId="{D2FA40C6-C0ED-46A3-92CE-B081053B2BA8}" srcOrd="0" destOrd="0" presId="urn:microsoft.com/office/officeart/2018/5/layout/IconLeafLabelList"/>
    <dgm:cxn modelId="{CFFB4A70-BD6C-4082-9DB4-48041D051C82}" type="presParOf" srcId="{D2FA40C6-C0ED-46A3-92CE-B081053B2BA8}" destId="{4F71816B-273C-49A1-A458-BCE14C9FAD7C}" srcOrd="0" destOrd="0" presId="urn:microsoft.com/office/officeart/2018/5/layout/IconLeafLabelList"/>
    <dgm:cxn modelId="{697C797D-B0A3-487C-82FB-C6242AC02007}" type="presParOf" srcId="{4F71816B-273C-49A1-A458-BCE14C9FAD7C}" destId="{23A2EDD9-C89F-49C9-AE4A-D6196B4CA219}" srcOrd="0" destOrd="0" presId="urn:microsoft.com/office/officeart/2018/5/layout/IconLeafLabelList"/>
    <dgm:cxn modelId="{DF512F07-EEDC-4E6F-8099-188C14ECF869}" type="presParOf" srcId="{4F71816B-273C-49A1-A458-BCE14C9FAD7C}" destId="{AFF6CE53-2172-43E4-BC33-3C48272DDCF0}" srcOrd="1" destOrd="0" presId="urn:microsoft.com/office/officeart/2018/5/layout/IconLeafLabelList"/>
    <dgm:cxn modelId="{9D5B3B65-8825-47E0-95F3-9A1D2B1E6DD6}" type="presParOf" srcId="{4F71816B-273C-49A1-A458-BCE14C9FAD7C}" destId="{8CFED58E-CED6-48CB-AD6E-8A220711C954}" srcOrd="2" destOrd="0" presId="urn:microsoft.com/office/officeart/2018/5/layout/IconLeafLabelList"/>
    <dgm:cxn modelId="{1E9B72B2-2AB0-418C-94B5-6567B0CCC879}" type="presParOf" srcId="{4F71816B-273C-49A1-A458-BCE14C9FAD7C}" destId="{B2757675-DFB6-4B33-9701-161572571D2B}" srcOrd="3" destOrd="0" presId="urn:microsoft.com/office/officeart/2018/5/layout/IconLeafLabelList"/>
    <dgm:cxn modelId="{127552B3-8890-4CBD-B12B-9C8A4BCA5A9E}" type="presParOf" srcId="{D2FA40C6-C0ED-46A3-92CE-B081053B2BA8}" destId="{FF5FC25A-8895-4059-A7CB-AC8E769B2E4B}" srcOrd="1" destOrd="0" presId="urn:microsoft.com/office/officeart/2018/5/layout/IconLeafLabelList"/>
    <dgm:cxn modelId="{1C669417-79B7-433E-A975-738A07EE9783}" type="presParOf" srcId="{D2FA40C6-C0ED-46A3-92CE-B081053B2BA8}" destId="{F181BEB4-66E0-4B62-8712-BD0A64659834}" srcOrd="2" destOrd="0" presId="urn:microsoft.com/office/officeart/2018/5/layout/IconLeafLabelList"/>
    <dgm:cxn modelId="{9C7F80FB-C680-4E35-AD11-9BE4BD6556F1}" type="presParOf" srcId="{F181BEB4-66E0-4B62-8712-BD0A64659834}" destId="{0E81F59E-BE24-4A43-8B4D-78AE486DB35A}" srcOrd="0" destOrd="0" presId="urn:microsoft.com/office/officeart/2018/5/layout/IconLeafLabelList"/>
    <dgm:cxn modelId="{998459A1-F347-48D8-BB50-EB12075F5FDA}" type="presParOf" srcId="{F181BEB4-66E0-4B62-8712-BD0A64659834}" destId="{C6C18185-40AF-48A2-8685-C39F432C8E80}" srcOrd="1" destOrd="0" presId="urn:microsoft.com/office/officeart/2018/5/layout/IconLeafLabelList"/>
    <dgm:cxn modelId="{EC8BA919-8D94-4FB4-BC09-6604E9B16BBF}" type="presParOf" srcId="{F181BEB4-66E0-4B62-8712-BD0A64659834}" destId="{676699DF-00CC-4F16-B4E6-75EFFED81874}" srcOrd="2" destOrd="0" presId="urn:microsoft.com/office/officeart/2018/5/layout/IconLeafLabelList"/>
    <dgm:cxn modelId="{99E65743-4445-4C74-BBE7-040C68F4FF62}" type="presParOf" srcId="{F181BEB4-66E0-4B62-8712-BD0A64659834}" destId="{1CD40C66-A0B4-4978-9941-A79D4CBD111B}" srcOrd="3" destOrd="0" presId="urn:microsoft.com/office/officeart/2018/5/layout/IconLeafLabelList"/>
    <dgm:cxn modelId="{044D2D07-87CA-47BD-BFAF-AD1C67AA89AA}" type="presParOf" srcId="{D2FA40C6-C0ED-46A3-92CE-B081053B2BA8}" destId="{F18A00AD-35D1-4313-87F2-111D7B13ECED}" srcOrd="3" destOrd="0" presId="urn:microsoft.com/office/officeart/2018/5/layout/IconLeafLabelList"/>
    <dgm:cxn modelId="{8A2DCF1E-4E06-4424-AA2E-B74ACB475E11}" type="presParOf" srcId="{D2FA40C6-C0ED-46A3-92CE-B081053B2BA8}" destId="{59EC7549-F063-437F-8388-459A5C769816}" srcOrd="4" destOrd="0" presId="urn:microsoft.com/office/officeart/2018/5/layout/IconLeafLabelList"/>
    <dgm:cxn modelId="{9F0E93DA-CF03-4DEE-B53D-F38603507FC7}" type="presParOf" srcId="{59EC7549-F063-437F-8388-459A5C769816}" destId="{81253FDF-02A1-40D1-89CA-3EA7AF168FD7}" srcOrd="0" destOrd="0" presId="urn:microsoft.com/office/officeart/2018/5/layout/IconLeafLabelList"/>
    <dgm:cxn modelId="{4D35F28B-EF19-4A81-863F-ABB1FD8C2333}" type="presParOf" srcId="{59EC7549-F063-437F-8388-459A5C769816}" destId="{8156E8E0-9CDC-4EAB-A61D-AF474D6D9368}" srcOrd="1" destOrd="0" presId="urn:microsoft.com/office/officeart/2018/5/layout/IconLeafLabelList"/>
    <dgm:cxn modelId="{6D4CD298-2BC6-42A7-91B3-33BBA4EB1AE7}" type="presParOf" srcId="{59EC7549-F063-437F-8388-459A5C769816}" destId="{CF8829A0-3E8F-471E-B721-0E359AF6C976}" srcOrd="2" destOrd="0" presId="urn:microsoft.com/office/officeart/2018/5/layout/IconLeafLabelList"/>
    <dgm:cxn modelId="{F6EAE01F-088E-445D-B1CC-B67F9FD8C8D6}" type="presParOf" srcId="{59EC7549-F063-437F-8388-459A5C769816}" destId="{2DEB68D9-2D2A-405A-A95A-F123B81445D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A29F6-8E76-417A-96A5-E1A980FFD827}">
      <dsp:nvSpPr>
        <dsp:cNvPr id="0" name=""/>
        <dsp:cNvSpPr/>
      </dsp:nvSpPr>
      <dsp:spPr>
        <a:xfrm>
          <a:off x="0" y="3319"/>
          <a:ext cx="10421471" cy="6388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baseline="0" smtClean="0"/>
            <a:t>Apresentação</a:t>
          </a:r>
          <a:endParaRPr lang="pt-BR" sz="2800" kern="1200"/>
        </a:p>
      </dsp:txBody>
      <dsp:txXfrm>
        <a:off x="31185" y="34504"/>
        <a:ext cx="10359101" cy="5764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866358-EF45-4A6E-93F6-BD1B42112EA5}">
      <dsp:nvSpPr>
        <dsp:cNvPr id="0" name=""/>
        <dsp:cNvSpPr/>
      </dsp:nvSpPr>
      <dsp:spPr>
        <a:xfrm rot="2534974">
          <a:off x="3777346" y="3529572"/>
          <a:ext cx="762677" cy="44736"/>
        </a:xfrm>
        <a:custGeom>
          <a:avLst/>
          <a:gdLst/>
          <a:ahLst/>
          <a:cxnLst/>
          <a:rect l="0" t="0" r="0" b="0"/>
          <a:pathLst>
            <a:path>
              <a:moveTo>
                <a:pt x="0" y="22368"/>
              </a:moveTo>
              <a:lnTo>
                <a:pt x="762677" y="22368"/>
              </a:lnTo>
            </a:path>
          </a:pathLst>
        </a:custGeom>
        <a:noFill/>
        <a:ln w="34925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A9BFD1-67C4-4C76-81A3-382447956C5E}">
      <dsp:nvSpPr>
        <dsp:cNvPr id="0" name=""/>
        <dsp:cNvSpPr/>
      </dsp:nvSpPr>
      <dsp:spPr>
        <a:xfrm>
          <a:off x="3876409" y="2472061"/>
          <a:ext cx="860454" cy="44736"/>
        </a:xfrm>
        <a:custGeom>
          <a:avLst/>
          <a:gdLst/>
          <a:ahLst/>
          <a:cxnLst/>
          <a:rect l="0" t="0" r="0" b="0"/>
          <a:pathLst>
            <a:path>
              <a:moveTo>
                <a:pt x="0" y="22368"/>
              </a:moveTo>
              <a:lnTo>
                <a:pt x="860454" y="22368"/>
              </a:lnTo>
            </a:path>
          </a:pathLst>
        </a:custGeom>
        <a:noFill/>
        <a:ln w="34925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908FC-1D8C-4D35-995E-5028E98BEE6C}">
      <dsp:nvSpPr>
        <dsp:cNvPr id="0" name=""/>
        <dsp:cNvSpPr/>
      </dsp:nvSpPr>
      <dsp:spPr>
        <a:xfrm rot="19065026">
          <a:off x="3777346" y="1414549"/>
          <a:ext cx="762677" cy="44736"/>
        </a:xfrm>
        <a:custGeom>
          <a:avLst/>
          <a:gdLst/>
          <a:ahLst/>
          <a:cxnLst/>
          <a:rect l="0" t="0" r="0" b="0"/>
          <a:pathLst>
            <a:path>
              <a:moveTo>
                <a:pt x="0" y="22368"/>
              </a:moveTo>
              <a:lnTo>
                <a:pt x="762677" y="22368"/>
              </a:lnTo>
            </a:path>
          </a:pathLst>
        </a:custGeom>
        <a:noFill/>
        <a:ln w="34925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258F9A-94A6-4E97-8DA5-07C74543A060}">
      <dsp:nvSpPr>
        <dsp:cNvPr id="0" name=""/>
        <dsp:cNvSpPr/>
      </dsp:nvSpPr>
      <dsp:spPr>
        <a:xfrm>
          <a:off x="1734478" y="1234470"/>
          <a:ext cx="2519918" cy="25199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AF185D-48E9-42DF-9902-2CBDB398FBF4}">
      <dsp:nvSpPr>
        <dsp:cNvPr id="0" name=""/>
        <dsp:cNvSpPr/>
      </dsp:nvSpPr>
      <dsp:spPr>
        <a:xfrm>
          <a:off x="4257731" y="946"/>
          <a:ext cx="1410669" cy="14106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baseline="0" dirty="0" smtClean="0"/>
            <a:t>Engenheiro da Computação e de Florestas</a:t>
          </a:r>
          <a:endParaRPr lang="pt-BR" sz="1400" kern="1200" dirty="0"/>
        </a:p>
      </dsp:txBody>
      <dsp:txXfrm>
        <a:off x="4464319" y="207534"/>
        <a:ext cx="997493" cy="997493"/>
      </dsp:txXfrm>
    </dsp:sp>
    <dsp:sp modelId="{94E184A0-A8F3-45D0-BA83-96FDF0FB132F}">
      <dsp:nvSpPr>
        <dsp:cNvPr id="0" name=""/>
        <dsp:cNvSpPr/>
      </dsp:nvSpPr>
      <dsp:spPr>
        <a:xfrm>
          <a:off x="4736863" y="1789094"/>
          <a:ext cx="1410669" cy="14106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baseline="0" dirty="0" smtClean="0"/>
            <a:t>Mestre em SIG (Sistemas de Informações Geográfica)</a:t>
          </a:r>
          <a:endParaRPr lang="pt-BR" sz="1400" kern="1200" dirty="0"/>
        </a:p>
      </dsp:txBody>
      <dsp:txXfrm>
        <a:off x="4943451" y="1995682"/>
        <a:ext cx="997493" cy="997493"/>
      </dsp:txXfrm>
    </dsp:sp>
    <dsp:sp modelId="{373B5ADD-69B4-4A14-A677-B5A5355C6A00}">
      <dsp:nvSpPr>
        <dsp:cNvPr id="0" name=""/>
        <dsp:cNvSpPr/>
      </dsp:nvSpPr>
      <dsp:spPr>
        <a:xfrm>
          <a:off x="4257731" y="3577243"/>
          <a:ext cx="1410669" cy="14106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baseline="0" smtClean="0"/>
            <a:t>Doutor em Redes Neurais Artificiais.</a:t>
          </a:r>
          <a:endParaRPr lang="pt-BR" sz="1400" kern="1200"/>
        </a:p>
      </dsp:txBody>
      <dsp:txXfrm>
        <a:off x="4464319" y="3783831"/>
        <a:ext cx="997493" cy="9974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BCFBFB-220E-4335-8374-675186BB1EF0}">
      <dsp:nvSpPr>
        <dsp:cNvPr id="0" name=""/>
        <dsp:cNvSpPr/>
      </dsp:nvSpPr>
      <dsp:spPr>
        <a:xfrm>
          <a:off x="0" y="9438"/>
          <a:ext cx="10394576" cy="7072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100" kern="1200" baseline="0" smtClean="0"/>
            <a:t>Sobre Ciência de Dados (DS)</a:t>
          </a:r>
          <a:endParaRPr lang="pt-BR" sz="3100" kern="1200"/>
        </a:p>
      </dsp:txBody>
      <dsp:txXfrm>
        <a:off x="34526" y="43964"/>
        <a:ext cx="10325524" cy="6382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E3315F-CE35-4659-B69D-6F57AE778BD9}">
      <dsp:nvSpPr>
        <dsp:cNvPr id="0" name=""/>
        <dsp:cNvSpPr/>
      </dsp:nvSpPr>
      <dsp:spPr>
        <a:xfrm>
          <a:off x="0" y="3544"/>
          <a:ext cx="10475259" cy="86697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l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800" kern="1200" baseline="0" smtClean="0"/>
            <a:t>Sobre Inteligência Artificial (AI)</a:t>
          </a:r>
          <a:endParaRPr lang="pt-BR" sz="3800" kern="1200"/>
        </a:p>
      </dsp:txBody>
      <dsp:txXfrm>
        <a:off x="42322" y="45866"/>
        <a:ext cx="10390615" cy="78232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2EDD9-C89F-49C9-AE4A-D6196B4CA219}">
      <dsp:nvSpPr>
        <dsp:cNvPr id="0" name=""/>
        <dsp:cNvSpPr/>
      </dsp:nvSpPr>
      <dsp:spPr>
        <a:xfrm>
          <a:off x="638099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6CE53-2172-43E4-BC33-3C48272DDCF0}">
      <dsp:nvSpPr>
        <dsp:cNvPr id="0" name=""/>
        <dsp:cNvSpPr/>
      </dsp:nvSpPr>
      <dsp:spPr>
        <a:xfrm>
          <a:off x="1003724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757675-DFB6-4B33-9701-161572571D2B}">
      <dsp:nvSpPr>
        <dsp:cNvPr id="0" name=""/>
        <dsp:cNvSpPr/>
      </dsp:nvSpPr>
      <dsp:spPr>
        <a:xfrm>
          <a:off x="89662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pt-BR" sz="2500" kern="1200" noProof="1"/>
            <a:t>lorem ipsum dolor</a:t>
          </a:r>
        </a:p>
      </dsp:txBody>
      <dsp:txXfrm>
        <a:off x="89662" y="2555700"/>
        <a:ext cx="2812500" cy="720000"/>
      </dsp:txXfrm>
    </dsp:sp>
    <dsp:sp modelId="{0E81F59E-BE24-4A43-8B4D-78AE486DB35A}">
      <dsp:nvSpPr>
        <dsp:cNvPr id="0" name=""/>
        <dsp:cNvSpPr/>
      </dsp:nvSpPr>
      <dsp:spPr>
        <a:xfrm>
          <a:off x="3942787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C18185-40AF-48A2-8685-C39F432C8E80}">
      <dsp:nvSpPr>
        <dsp:cNvPr id="0" name=""/>
        <dsp:cNvSpPr/>
      </dsp:nvSpPr>
      <dsp:spPr>
        <a:xfrm>
          <a:off x="4308412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D40C66-A0B4-4978-9941-A79D4CBD111B}">
      <dsp:nvSpPr>
        <dsp:cNvPr id="0" name=""/>
        <dsp:cNvSpPr/>
      </dsp:nvSpPr>
      <dsp:spPr>
        <a:xfrm>
          <a:off x="3394350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pt-BR" sz="2500" kern="1200" noProof="1"/>
            <a:t>lorem ipsum dolor</a:t>
          </a:r>
        </a:p>
      </dsp:txBody>
      <dsp:txXfrm>
        <a:off x="3394350" y="2555700"/>
        <a:ext cx="2812500" cy="720000"/>
      </dsp:txXfrm>
    </dsp:sp>
    <dsp:sp modelId="{81253FDF-02A1-40D1-89CA-3EA7AF168FD7}">
      <dsp:nvSpPr>
        <dsp:cNvPr id="0" name=""/>
        <dsp:cNvSpPr/>
      </dsp:nvSpPr>
      <dsp:spPr>
        <a:xfrm>
          <a:off x="7247475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56E8E0-9CDC-4EAB-A61D-AF474D6D9368}">
      <dsp:nvSpPr>
        <dsp:cNvPr id="0" name=""/>
        <dsp:cNvSpPr/>
      </dsp:nvSpPr>
      <dsp:spPr>
        <a:xfrm>
          <a:off x="7613100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B68D9-2D2A-405A-A95A-F123B81445D3}">
      <dsp:nvSpPr>
        <dsp:cNvPr id="0" name=""/>
        <dsp:cNvSpPr/>
      </dsp:nvSpPr>
      <dsp:spPr>
        <a:xfrm>
          <a:off x="6699037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pt-BR" sz="2500" kern="1200" noProof="1"/>
            <a:t>lorem ipsum dolor</a:t>
          </a:r>
        </a:p>
      </dsp:txBody>
      <dsp:txXfrm>
        <a:off x="6699037" y="2555700"/>
        <a:ext cx="281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Lista de Rótulos de Folhas de Ícone"/>
  <dgm:desc val="Use para mostrar blocos de informações não sequenciais ou agrupados, acompanhados por elementos visuais relacionados. Funciona melhor com ícones ou pequenas imagens com legendas de texto curto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 xmlns="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F4413C5-3D85-44D9-B3FD-B7F2BEB1C30A}" type="datetime1">
              <a:rPr lang="pt-BR" noProof="1" smtClean="0"/>
              <a:t>27/12/2021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pt-BR" noProof="1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5BBBE57-E58A-41C9-BAE5-08ADBAFBCB09}" type="datetime1">
              <a:rPr lang="pt-BR" noProof="1" smtClean="0"/>
              <a:t>27/12/2021</a:t>
            </a:fld>
            <a:endParaRPr lang="pt-BR" noProof="1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1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pt-BR" noProof="1" dirty="0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t-BR" noProof="1" smtClean="0"/>
              <a:t>1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Ciência de Dados envolve vários campos subjacentes, como estatística, matemática e programação, portanto, é necessário que um cientista de dados seja proficiente neles para entender tendências e padrões nos dados. Esse grande requisito de habilidades fornece à Data Science uma curva de aprendizado acentuada. Além disso, é necessário que um cientista de dados possua um perfil analista, técnico e estatístico.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733D7A2-C585-48BF-BF8C-C21FDC051F77}" type="slidenum">
              <a:rPr lang="pt-BR" noProof="1" smtClean="0"/>
              <a:t>3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921730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Inteligência Artificial é a inteligência que é possuída pelas máquinas. É modelado a partir da inteligência natural que é possuída por animais e humanos. Ela faz uso de algoritmos para executar ações autônomas. Essas ações são semelhantes as realizadas no passado e foram bem-sucedidas.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733D7A2-C585-48BF-BF8C-C21FDC051F77}" type="slidenum">
              <a:rPr lang="pt-BR" noProof="1" smtClean="0"/>
              <a:t>4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373901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Inteligência Artificial e a Ciência de Dados podem ser usadas de forma intercambiável. Mas existem certas diferenças entre os dois campos. A AI contemporânea usada no mundo hoje é a ‘Inteligência Artificial Estreita’, sob essa forma de inteligência, os sistemas de computadores não têm total autonomia e consciência como seres humanos. Em vez disso, eles só podem executar tarefas para as quais foram treinados. Por exemplo, um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AlphaGo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derrotar o campeão número 1 do mundo, mas não saberá que está jogando o jogo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AlphaGo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Ou seja, ele não tem uma mente consciente. Mas, isso está ficando no passado.</a:t>
            </a:r>
          </a:p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Ciência de Dados é um processo abrangente que envolve pré-processamento, análise, visualização e previsão. Por outro lado, a IA é a implementação de um modelo preditivo para prever eventos futuros.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733D7A2-C585-48BF-BF8C-C21FDC051F77}" type="slidenum">
              <a:rPr lang="pt-BR" noProof="1" smtClean="0"/>
              <a:t>5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608153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Science é a análise e estudo de dados. Um cientista de dados é responsável por tomar decisões que beneficiam as empresas. Além disso, seu papel varia de acordo com o setor. Nas suas funções e responsabilidades cotidianas, o principal requisito é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pré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-processar os dados, ou seja, executar a limpeza e transformação destes. Ele então analisa os padrões nos dados e usa técnicas de visualização para desenhar gráficos que sublinham os procedimentos analíticos. Em seguida, desenvolve modelos de previsão que encontram a probabilidade da ocorrência de eventos futuros (analise preditiva).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733D7A2-C585-48BF-BF8C-C21FDC051F77}" type="slidenum">
              <a:rPr lang="pt-BR" noProof="1" smtClean="0"/>
              <a:t>6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643050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t-BR" noProof="1" smtClean="0"/>
              <a:t>9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939245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1"/>
              <a:t>Clique para editar 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3283D73E-3AB8-48BD-B4CA-320573386939}" type="datetime1">
              <a:rPr lang="pt-BR" noProof="1" smtClean="0"/>
              <a:t>27/12/2021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grpSp>
        <p:nvGrpSpPr>
          <p:cNvPr id="7" name="Grupo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orma livre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orma livre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B84DD4-805A-4966-9CC3-0E564834139A}" type="datetime1">
              <a:rPr lang="pt-BR" noProof="1" smtClean="0"/>
              <a:t>27/12/2021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3D962B-057E-4E01-BCD9-876C5E2FDF53}" type="datetime1">
              <a:rPr lang="pt-BR" noProof="1" smtClean="0"/>
              <a:t>27/12/2021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F02AEB-5D29-4F2C-9D08-3E9EFAE10CF8}" type="datetime1">
              <a:rPr lang="pt-BR" noProof="1" smtClean="0"/>
              <a:t>27/12/2021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1" smtClean="0"/>
              <a:t>Clique para editar o título mestre</a:t>
            </a:r>
            <a:endParaRPr lang="pt-BR" noProof="1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E283486B-94EF-496B-A764-39FDD35850A5}" type="datetime1">
              <a:rPr lang="pt-BR" noProof="1" smtClean="0"/>
              <a:t>27/12/2021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7" name="Forma livre 6" title="Marca de Corte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F9B27F-D347-4EF0-8289-6470DDF59B96}" type="datetime1">
              <a:rPr lang="pt-BR" noProof="1" smtClean="0"/>
              <a:t>27/12/2021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118FAB-83E5-444E-A232-810B96CE026B}" type="datetime1">
              <a:rPr lang="pt-BR" noProof="1" smtClean="0"/>
              <a:t>27/12/2021</a:t>
            </a:fld>
            <a:endParaRPr lang="pt-BR" noProof="1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EFC7CD5-1693-4460-86E3-2AE2CA402CCF}" type="datetime1">
              <a:rPr lang="pt-BR" noProof="1" smtClean="0"/>
              <a:t>27/12/2021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3C7249-A0B2-41F7-870D-982327F0B6B1}" type="datetime1">
              <a:rPr lang="pt-BR" noProof="1" smtClean="0"/>
              <a:t>27/12/2021</a:t>
            </a:fld>
            <a:endParaRPr lang="pt-BR" noProof="1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 title="Forma de Plano de Fu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1" smtClean="0"/>
              <a:t>Editar estilos de texto Mestre</a:t>
            </a:r>
          </a:p>
          <a:p>
            <a:pPr lvl="1" rtl="0"/>
            <a:r>
              <a:rPr lang="pt-BR" noProof="1" smtClean="0"/>
              <a:t>Segundo nível</a:t>
            </a:r>
          </a:p>
          <a:p>
            <a:pPr lvl="2" rtl="0"/>
            <a:r>
              <a:rPr lang="pt-BR" noProof="1" smtClean="0"/>
              <a:t>Terceiro nível</a:t>
            </a:r>
          </a:p>
          <a:p>
            <a:pPr lvl="3" rtl="0"/>
            <a:r>
              <a:rPr lang="pt-BR" noProof="1" smtClean="0"/>
              <a:t>Quarto nível</a:t>
            </a:r>
          </a:p>
          <a:p>
            <a:pPr lvl="4" rtl="0"/>
            <a:r>
              <a:rPr lang="pt-BR" noProof="1" smtClean="0"/>
              <a:t>Quinto nível</a:t>
            </a:r>
            <a:endParaRPr lang="pt-BR" noProof="1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3581676-A64A-497B-81EA-38B6C600A411}" type="datetime1">
              <a:rPr lang="pt-BR" noProof="1" smtClean="0"/>
              <a:t>27/12/2021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9" name="Retângulo 8" title="Barra divisória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 title="Forma de Plano de Fu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1" smtClean="0"/>
              <a:t>Clique no ícone para adicionar uma imagem</a:t>
            </a:r>
            <a:endParaRPr lang="pt-BR" noProof="1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6184331-6313-4C1A-B850-F92792098390}" type="datetime1">
              <a:rPr lang="pt-BR" noProof="1" smtClean="0"/>
              <a:t>27/12/2021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9" name="Retângulo 8" title="Barra divisória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0C653D5F-1554-4E79-BED3-E570755FB196}" type="datetime1">
              <a:rPr lang="pt-BR" noProof="1" smtClean="0"/>
              <a:t>27/12/2021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9" name="Retângulo 8" title="Barra lateral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fif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ângulo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pic>
        <p:nvPicPr>
          <p:cNvPr id="23" name="Imagem 22" descr="Close extremo do elemento gráfico do gráfico de linhas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 rtlCol="0">
            <a:normAutofit/>
          </a:bodyPr>
          <a:lstStyle/>
          <a:p>
            <a:pPr algn="l"/>
            <a:r>
              <a:rPr lang="pt-BR" sz="3600" noProof="1" smtClean="0">
                <a:solidFill>
                  <a:srgbClr val="FFFFFF"/>
                </a:solidFill>
              </a:rPr>
              <a:t>Ciência de dados</a:t>
            </a:r>
            <a:endParaRPr lang="pt-BR" sz="3600" noProof="1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 rtlCol="0">
            <a:normAutofit/>
          </a:bodyPr>
          <a:lstStyle/>
          <a:p>
            <a:pPr algn="l" rtl="0">
              <a:spcAft>
                <a:spcPts val="600"/>
              </a:spcAft>
            </a:pPr>
            <a:r>
              <a:rPr lang="pt-BR" sz="1800" noProof="1" smtClean="0">
                <a:solidFill>
                  <a:srgbClr val="FFFFFF"/>
                </a:solidFill>
              </a:rPr>
              <a:t>Olhar para o futuro</a:t>
            </a:r>
            <a:endParaRPr lang="pt-BR" sz="1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854566839"/>
              </p:ext>
            </p:extLst>
          </p:nvPr>
        </p:nvGraphicFramePr>
        <p:xfrm>
          <a:off x="1371600" y="685800"/>
          <a:ext cx="10421471" cy="6454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2884354"/>
              </p:ext>
            </p:extLst>
          </p:nvPr>
        </p:nvGraphicFramePr>
        <p:xfrm>
          <a:off x="1371599" y="1532964"/>
          <a:ext cx="10139083" cy="4988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00609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3259332982"/>
              </p:ext>
            </p:extLst>
          </p:nvPr>
        </p:nvGraphicFramePr>
        <p:xfrm>
          <a:off x="1371600" y="685800"/>
          <a:ext cx="10394576" cy="72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545" y="1608083"/>
            <a:ext cx="7377385" cy="465608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6266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3318233259"/>
              </p:ext>
            </p:extLst>
          </p:nvPr>
        </p:nvGraphicFramePr>
        <p:xfrm>
          <a:off x="1371599" y="685800"/>
          <a:ext cx="10475259" cy="8740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106" y="1990165"/>
            <a:ext cx="5680261" cy="40726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26124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DS x AI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082" y="2044256"/>
            <a:ext cx="5318235" cy="354992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10339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Ciclo de Vida em Data Science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153" y="1488557"/>
            <a:ext cx="7140388" cy="5326759"/>
          </a:xfrm>
        </p:spPr>
      </p:pic>
    </p:spTree>
    <p:extLst>
      <p:ext uri="{BB962C8B-B14F-4D97-AF65-F5344CB8AC3E}">
        <p14:creationId xmlns:p14="http://schemas.microsoft.com/office/powerpoint/2010/main" val="248026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Data Science </a:t>
            </a:r>
            <a:r>
              <a:rPr lang="pt-BR" baseline="-25000" dirty="0" err="1" smtClean="0"/>
              <a:t>vs</a:t>
            </a:r>
            <a:r>
              <a:rPr lang="pt-BR" dirty="0" smtClean="0"/>
              <a:t> BI</a:t>
            </a:r>
            <a:endParaRPr lang="pt-BR" baseline="-25000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964" y="1761564"/>
            <a:ext cx="7690038" cy="4101353"/>
          </a:xfrm>
        </p:spPr>
      </p:pic>
    </p:spTree>
    <p:extLst>
      <p:ext uri="{BB962C8B-B14F-4D97-AF65-F5344CB8AC3E}">
        <p14:creationId xmlns:p14="http://schemas.microsoft.com/office/powerpoint/2010/main" val="196338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Big Data</a:t>
            </a:r>
            <a:endParaRPr lang="pt-BR" dirty="0"/>
          </a:p>
        </p:txBody>
      </p:sp>
      <p:pic>
        <p:nvPicPr>
          <p:cNvPr id="39" name="Espaço Reservado para Conteúdo 3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308" y="1748119"/>
            <a:ext cx="8003784" cy="4289610"/>
          </a:xfrm>
        </p:spPr>
      </p:pic>
    </p:spTree>
    <p:extLst>
      <p:ext uri="{BB962C8B-B14F-4D97-AF65-F5344CB8AC3E}">
        <p14:creationId xmlns:p14="http://schemas.microsoft.com/office/powerpoint/2010/main" val="64996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>
            <a:normAutofit/>
          </a:bodyPr>
          <a:lstStyle/>
          <a:p>
            <a:pPr rtl="0"/>
            <a:r>
              <a:rPr lang="pt-BR" noProof="1"/>
              <a:t>Título Lorem Ipsum Dolor</a:t>
            </a:r>
          </a:p>
        </p:txBody>
      </p:sp>
      <p:graphicFrame>
        <p:nvGraphicFramePr>
          <p:cNvPr id="5" name="Espaço Reservado para Conteúdo 2" descr="Espaço reservado para elemento gráfico do ícone SmartArt">
            <a:extLst>
              <a:ext uri="{FF2B5EF4-FFF2-40B4-BE49-F238E27FC236}">
                <a16:creationId xmlns:a16="http://schemas.microsoft.com/office/drawing/2014/main" id="{E04C5C5B-F932-40FC-AD54-EE8AB0C58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0840325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rtar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3840_TF34357615.potx" id="{A0E3D8E0-98E4-46A0-AECC-4B7AF2BA66C2}" vid="{148BE6F2-B68D-483D-B536-73EEE27F6AD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4F08C1B0831544BA93D80EADD00E23" ma:contentTypeVersion="0" ma:contentTypeDescription="Create a new document." ma:contentTypeScope="" ma:versionID="14ea16639f3a3e672651219ba444b0a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795edb510beed429093426b90eae577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purl.org/dc/dcmitype/"/>
    <ds:schemaRef ds:uri="http://www.w3.org/XML/1998/namespace"/>
    <ds:schemaRef ds:uri="http://schemas.microsoft.com/office/2006/documentManagement/types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BC2A9DDF-0CF8-4147-8EF5-C0F877506D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Corte</Template>
  <TotalTime>0</TotalTime>
  <Words>447</Words>
  <Application>Microsoft Office PowerPoint</Application>
  <PresentationFormat>Widescreen</PresentationFormat>
  <Paragraphs>28</Paragraphs>
  <Slides>9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2" baseType="lpstr">
      <vt:lpstr>Calibri</vt:lpstr>
      <vt:lpstr>Franklin Gothic Book</vt:lpstr>
      <vt:lpstr>Cortar</vt:lpstr>
      <vt:lpstr>Ciência de dados</vt:lpstr>
      <vt:lpstr>Apresentação do PowerPoint</vt:lpstr>
      <vt:lpstr>Apresentação do PowerPoint</vt:lpstr>
      <vt:lpstr>Apresentação do PowerPoint</vt:lpstr>
      <vt:lpstr>DS x AI</vt:lpstr>
      <vt:lpstr>Ciclo de Vida em Data Science</vt:lpstr>
      <vt:lpstr>Data Science vs BI</vt:lpstr>
      <vt:lpstr>Big Data</vt:lpstr>
      <vt:lpstr>Título Lorem Ipsum Dolor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2021-12-27T10:55:35Z</dcterms:created>
  <dcterms:modified xsi:type="dcterms:W3CDTF">2021-12-27T12:13:40Z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0x010100294F08C1B0831544BA93D80EADD00E23</vt:lpwstr>
  </property>
</Properties>
</file>